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3" d="100"/>
          <a:sy n="103" d="100"/>
        </p:scale>
        <p:origin x="-175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B698D-6260-1345-B197-6AD13EC4743E}" type="datetimeFigureOut">
              <a:rPr lang="en-US" smtClean="0"/>
              <a:t>2/2/20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9ABFE-5451-314E-827B-D8E0AB5CD5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5428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B698D-6260-1345-B197-6AD13EC4743E}" type="datetimeFigureOut">
              <a:rPr lang="en-US" smtClean="0"/>
              <a:t>2/2/20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9ABFE-5451-314E-827B-D8E0AB5CD5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72575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B698D-6260-1345-B197-6AD13EC4743E}" type="datetimeFigureOut">
              <a:rPr lang="en-US" smtClean="0"/>
              <a:t>2/2/20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9ABFE-5451-314E-827B-D8E0AB5CD5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9553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B698D-6260-1345-B197-6AD13EC4743E}" type="datetimeFigureOut">
              <a:rPr lang="en-US" smtClean="0"/>
              <a:t>2/2/20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9ABFE-5451-314E-827B-D8E0AB5CD5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9923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B698D-6260-1345-B197-6AD13EC4743E}" type="datetimeFigureOut">
              <a:rPr lang="en-US" smtClean="0"/>
              <a:t>2/2/20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9ABFE-5451-314E-827B-D8E0AB5CD5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10106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B698D-6260-1345-B197-6AD13EC4743E}" type="datetimeFigureOut">
              <a:rPr lang="en-US" smtClean="0"/>
              <a:t>2/2/20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9ABFE-5451-314E-827B-D8E0AB5CD5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75003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B698D-6260-1345-B197-6AD13EC4743E}" type="datetimeFigureOut">
              <a:rPr lang="en-US" smtClean="0"/>
              <a:t>2/2/20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9ABFE-5451-314E-827B-D8E0AB5CD5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02255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B698D-6260-1345-B197-6AD13EC4743E}" type="datetimeFigureOut">
              <a:rPr lang="en-US" smtClean="0"/>
              <a:t>2/2/20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9ABFE-5451-314E-827B-D8E0AB5CD5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9808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B698D-6260-1345-B197-6AD13EC4743E}" type="datetimeFigureOut">
              <a:rPr lang="en-US" smtClean="0"/>
              <a:t>2/2/20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9ABFE-5451-314E-827B-D8E0AB5CD5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0064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B698D-6260-1345-B197-6AD13EC4743E}" type="datetimeFigureOut">
              <a:rPr lang="en-US" smtClean="0"/>
              <a:t>2/2/20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9ABFE-5451-314E-827B-D8E0AB5CD5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79662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B698D-6260-1345-B197-6AD13EC4743E}" type="datetimeFigureOut">
              <a:rPr lang="en-US" smtClean="0"/>
              <a:t>2/2/20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9ABFE-5451-314E-827B-D8E0AB5CD5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05969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7B698D-6260-1345-B197-6AD13EC4743E}" type="datetimeFigureOut">
              <a:rPr lang="en-US" smtClean="0"/>
              <a:t>2/2/20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D9ABFE-5451-314E-827B-D8E0AB5CD5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1667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44002" y="3169234"/>
            <a:ext cx="949384" cy="611997"/>
          </a:xfrm>
          <a:prstGeom prst="rect">
            <a:avLst/>
          </a:prstGeom>
          <a:noFill/>
          <a:ln w="12700" cmpd="sng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877411" y="3169234"/>
            <a:ext cx="2315975" cy="611997"/>
          </a:xfrm>
          <a:prstGeom prst="rect">
            <a:avLst/>
          </a:prstGeom>
          <a:noFill/>
          <a:ln w="12700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877411" y="4583644"/>
            <a:ext cx="2315975" cy="618504"/>
          </a:xfrm>
          <a:prstGeom prst="rect">
            <a:avLst/>
          </a:prstGeom>
          <a:noFill/>
          <a:ln w="12700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877411" y="5955929"/>
            <a:ext cx="2315975" cy="618504"/>
          </a:xfrm>
          <a:prstGeom prst="rect">
            <a:avLst/>
          </a:prstGeom>
          <a:noFill/>
          <a:ln w="12700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260774" y="4580904"/>
            <a:ext cx="949384" cy="611997"/>
          </a:xfrm>
          <a:prstGeom prst="rect">
            <a:avLst/>
          </a:prstGeom>
          <a:noFill/>
          <a:ln w="12700" cmpd="sng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260774" y="5955929"/>
            <a:ext cx="949384" cy="611997"/>
          </a:xfrm>
          <a:prstGeom prst="rect">
            <a:avLst/>
          </a:prstGeom>
          <a:noFill/>
          <a:ln w="12700" cmpd="sng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1134330" y="3341425"/>
            <a:ext cx="7788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adcft1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134330" y="4715152"/>
            <a:ext cx="7788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adcft2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134330" y="6099694"/>
            <a:ext cx="7788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adcft3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18725" y="3309159"/>
            <a:ext cx="5473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VTP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2449840" y="4710969"/>
            <a:ext cx="5473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VTP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2449840" y="6099694"/>
            <a:ext cx="5473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VTP</a:t>
            </a:r>
            <a:endParaRPr lang="en-US" dirty="0"/>
          </a:p>
        </p:txBody>
      </p:sp>
      <p:cxnSp>
        <p:nvCxnSpPr>
          <p:cNvPr id="18" name="Straight Arrow Connector 17"/>
          <p:cNvCxnSpPr/>
          <p:nvPr/>
        </p:nvCxnSpPr>
        <p:spPr>
          <a:xfrm flipV="1">
            <a:off x="3193386" y="2847996"/>
            <a:ext cx="1356266" cy="46116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3193386" y="3576972"/>
            <a:ext cx="1356266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3210158" y="6350994"/>
            <a:ext cx="1356266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3210158" y="4986928"/>
            <a:ext cx="1356266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V="1">
            <a:off x="3193386" y="4265830"/>
            <a:ext cx="1373038" cy="45979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V="1">
            <a:off x="3193386" y="5585032"/>
            <a:ext cx="1356266" cy="52958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Rounded Rectangle 27"/>
          <p:cNvSpPr/>
          <p:nvPr/>
        </p:nvSpPr>
        <p:spPr>
          <a:xfrm>
            <a:off x="4566424" y="2639125"/>
            <a:ext cx="1080570" cy="417741"/>
          </a:xfrm>
          <a:prstGeom prst="round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790466" y="2595201"/>
            <a:ext cx="6018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Input</a:t>
            </a:r>
          </a:p>
          <a:p>
            <a:r>
              <a:rPr lang="en-US" sz="1200" dirty="0" smtClean="0"/>
              <a:t>thread</a:t>
            </a:r>
            <a:endParaRPr lang="en-US" sz="1200" dirty="0"/>
          </a:p>
        </p:txBody>
      </p:sp>
      <p:sp>
        <p:nvSpPr>
          <p:cNvPr id="30" name="Oval 29"/>
          <p:cNvSpPr/>
          <p:nvPr/>
        </p:nvSpPr>
        <p:spPr>
          <a:xfrm>
            <a:off x="5831939" y="1479479"/>
            <a:ext cx="914400" cy="914400"/>
          </a:xfrm>
          <a:prstGeom prst="ellipse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>
            <a:off x="5978559" y="1699637"/>
            <a:ext cx="6642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Circular</a:t>
            </a:r>
          </a:p>
          <a:p>
            <a:r>
              <a:rPr lang="en-US" sz="1200" dirty="0" smtClean="0"/>
              <a:t>Buffer1</a:t>
            </a:r>
            <a:endParaRPr lang="en-US" sz="1200" dirty="0"/>
          </a:p>
        </p:txBody>
      </p:sp>
      <p:sp>
        <p:nvSpPr>
          <p:cNvPr id="32" name="Oval 31"/>
          <p:cNvSpPr/>
          <p:nvPr/>
        </p:nvSpPr>
        <p:spPr>
          <a:xfrm>
            <a:off x="5831939" y="3309159"/>
            <a:ext cx="914400" cy="914400"/>
          </a:xfrm>
          <a:prstGeom prst="ellipse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5978559" y="3550398"/>
            <a:ext cx="7293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Circular</a:t>
            </a:r>
          </a:p>
          <a:p>
            <a:r>
              <a:rPr lang="en-US" sz="1200" dirty="0" smtClean="0"/>
              <a:t>Buffer10</a:t>
            </a:r>
            <a:endParaRPr lang="en-US" sz="1200" dirty="0"/>
          </a:p>
        </p:txBody>
      </p:sp>
      <p:cxnSp>
        <p:nvCxnSpPr>
          <p:cNvPr id="36" name="Straight Arrow Connector 35"/>
          <p:cNvCxnSpPr>
            <a:endCxn id="30" idx="3"/>
          </p:cNvCxnSpPr>
          <p:nvPr/>
        </p:nvCxnSpPr>
        <p:spPr>
          <a:xfrm flipV="1">
            <a:off x="5499038" y="2259968"/>
            <a:ext cx="466812" cy="37915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endCxn id="32" idx="1"/>
          </p:cNvCxnSpPr>
          <p:nvPr/>
        </p:nvCxnSpPr>
        <p:spPr>
          <a:xfrm>
            <a:off x="5499038" y="3056866"/>
            <a:ext cx="466812" cy="38620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 rot="16200000">
            <a:off x="5805943" y="2663330"/>
            <a:ext cx="8204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mr-IN" dirty="0" smtClean="0"/>
              <a:t>………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2" name="Rounded Rectangle 41"/>
          <p:cNvSpPr/>
          <p:nvPr/>
        </p:nvSpPr>
        <p:spPr>
          <a:xfrm>
            <a:off x="7123112" y="1699637"/>
            <a:ext cx="1080570" cy="417741"/>
          </a:xfrm>
          <a:prstGeom prst="round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43" name="Rounded Rectangle 42"/>
          <p:cNvSpPr/>
          <p:nvPr/>
        </p:nvSpPr>
        <p:spPr>
          <a:xfrm>
            <a:off x="7123112" y="3501886"/>
            <a:ext cx="1080570" cy="417741"/>
          </a:xfrm>
          <a:prstGeom prst="round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7317716" y="1655713"/>
            <a:ext cx="7032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Output</a:t>
            </a:r>
          </a:p>
          <a:p>
            <a:r>
              <a:rPr lang="en-US" sz="1200" dirty="0" smtClean="0"/>
              <a:t>Thread1</a:t>
            </a:r>
            <a:endParaRPr lang="en-US" sz="1200" dirty="0"/>
          </a:p>
        </p:txBody>
      </p:sp>
      <p:sp>
        <p:nvSpPr>
          <p:cNvPr id="45" name="TextBox 44"/>
          <p:cNvSpPr txBox="1"/>
          <p:nvPr/>
        </p:nvSpPr>
        <p:spPr>
          <a:xfrm>
            <a:off x="7317716" y="3476851"/>
            <a:ext cx="7812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Output</a:t>
            </a:r>
          </a:p>
          <a:p>
            <a:r>
              <a:rPr lang="en-US" sz="1200" dirty="0" smtClean="0"/>
              <a:t>Thread10</a:t>
            </a:r>
            <a:endParaRPr lang="en-US" sz="1200" dirty="0"/>
          </a:p>
        </p:txBody>
      </p:sp>
      <p:sp>
        <p:nvSpPr>
          <p:cNvPr id="46" name="TextBox 45"/>
          <p:cNvSpPr txBox="1"/>
          <p:nvPr/>
        </p:nvSpPr>
        <p:spPr>
          <a:xfrm rot="16200000">
            <a:off x="7203640" y="2619453"/>
            <a:ext cx="8204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mr-IN" dirty="0" smtClean="0"/>
              <a:t>………</a:t>
            </a:r>
            <a:r>
              <a:rPr lang="en-US" dirty="0" smtClean="0"/>
              <a:t>.</a:t>
            </a:r>
            <a:endParaRPr lang="en-US" dirty="0"/>
          </a:p>
        </p:txBody>
      </p:sp>
      <p:cxnSp>
        <p:nvCxnSpPr>
          <p:cNvPr id="48" name="Straight Arrow Connector 47"/>
          <p:cNvCxnSpPr>
            <a:stCxn id="30" idx="6"/>
            <a:endCxn id="42" idx="1"/>
          </p:cNvCxnSpPr>
          <p:nvPr/>
        </p:nvCxnSpPr>
        <p:spPr>
          <a:xfrm flipV="1">
            <a:off x="6746339" y="1908508"/>
            <a:ext cx="376773" cy="2817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>
            <a:stCxn id="32" idx="6"/>
            <a:endCxn id="43" idx="1"/>
          </p:cNvCxnSpPr>
          <p:nvPr/>
        </p:nvCxnSpPr>
        <p:spPr>
          <a:xfrm flipV="1">
            <a:off x="6746339" y="3710757"/>
            <a:ext cx="376773" cy="5560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>
            <a:stCxn id="42" idx="3"/>
          </p:cNvCxnSpPr>
          <p:nvPr/>
        </p:nvCxnSpPr>
        <p:spPr>
          <a:xfrm>
            <a:off x="8203682" y="1908508"/>
            <a:ext cx="784656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/>
          <p:nvPr/>
        </p:nvCxnSpPr>
        <p:spPr>
          <a:xfrm>
            <a:off x="8203682" y="3678491"/>
            <a:ext cx="784656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7" name="Rounded Rectangle 56"/>
          <p:cNvSpPr/>
          <p:nvPr/>
        </p:nvSpPr>
        <p:spPr>
          <a:xfrm>
            <a:off x="4019476" y="221922"/>
            <a:ext cx="4537323" cy="6399765"/>
          </a:xfrm>
          <a:prstGeom prst="roundRect">
            <a:avLst/>
          </a:prstGeom>
          <a:solidFill>
            <a:schemeClr val="bg1">
              <a:alpha val="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4549652" y="221922"/>
            <a:ext cx="363779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               </a:t>
            </a:r>
            <a:r>
              <a:rPr lang="en-US" dirty="0" err="1" smtClean="0"/>
              <a:t>coda_sro</a:t>
            </a:r>
            <a:r>
              <a:rPr lang="en-US" dirty="0" smtClean="0"/>
              <a:t> component:</a:t>
            </a:r>
          </a:p>
          <a:p>
            <a:r>
              <a:rPr lang="en-US" dirty="0" smtClean="0"/>
              <a:t>  6 input threads</a:t>
            </a:r>
          </a:p>
          <a:p>
            <a:r>
              <a:rPr lang="en-US" dirty="0"/>
              <a:t> </a:t>
            </a:r>
            <a:r>
              <a:rPr lang="en-US" dirty="0" smtClean="0"/>
              <a:t> 60 output threads</a:t>
            </a:r>
          </a:p>
          <a:p>
            <a:r>
              <a:rPr lang="en-US" dirty="0"/>
              <a:t> </a:t>
            </a:r>
            <a:r>
              <a:rPr lang="en-US" dirty="0" smtClean="0"/>
              <a:t> 60 </a:t>
            </a:r>
            <a:r>
              <a:rPr lang="en-US" dirty="0" err="1" smtClean="0"/>
              <a:t>mutex</a:t>
            </a:r>
            <a:r>
              <a:rPr lang="en-US" dirty="0" smtClean="0"/>
              <a:t>-protected circular buffers</a:t>
            </a:r>
            <a:endParaRPr lang="en-US" dirty="0"/>
          </a:p>
        </p:txBody>
      </p:sp>
      <p:sp>
        <p:nvSpPr>
          <p:cNvPr id="59" name="TextBox 58"/>
          <p:cNvSpPr txBox="1"/>
          <p:nvPr/>
        </p:nvSpPr>
        <p:spPr>
          <a:xfrm>
            <a:off x="228887" y="221922"/>
            <a:ext cx="3801041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  </a:t>
            </a:r>
            <a:r>
              <a:rPr lang="en-US" dirty="0" smtClean="0">
                <a:solidFill>
                  <a:srgbClr val="FF0000"/>
                </a:solidFill>
              </a:rPr>
              <a:t>CODA modified to work in</a:t>
            </a:r>
          </a:p>
          <a:p>
            <a:r>
              <a:rPr lang="en-US" dirty="0">
                <a:solidFill>
                  <a:srgbClr val="FF0000"/>
                </a:solidFill>
              </a:rPr>
              <a:t>s</a:t>
            </a:r>
            <a:r>
              <a:rPr lang="en-US" dirty="0" smtClean="0">
                <a:solidFill>
                  <a:srgbClr val="FF0000"/>
                </a:solidFill>
              </a:rPr>
              <a:t>treaming mode: </a:t>
            </a:r>
            <a:r>
              <a:rPr lang="en-US" dirty="0" smtClean="0">
                <a:solidFill>
                  <a:srgbClr val="0000FF"/>
                </a:solidFill>
              </a:rPr>
              <a:t>new component 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type SRO (streaming readout)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 implemented;  modified VME readout</a:t>
            </a:r>
          </a:p>
          <a:p>
            <a:r>
              <a:rPr lang="en-US" dirty="0">
                <a:solidFill>
                  <a:srgbClr val="0000FF"/>
                </a:solidFill>
              </a:rPr>
              <a:t>l</a:t>
            </a:r>
            <a:r>
              <a:rPr lang="en-US" dirty="0" smtClean="0">
                <a:solidFill>
                  <a:srgbClr val="0000FF"/>
                </a:solidFill>
              </a:rPr>
              <a:t>ists and new readout lists for VTPs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in streaming mode; matching</a:t>
            </a:r>
          </a:p>
          <a:p>
            <a:r>
              <a:rPr lang="en-US" dirty="0">
                <a:solidFill>
                  <a:srgbClr val="0000FF"/>
                </a:solidFill>
              </a:rPr>
              <a:t>w</a:t>
            </a:r>
            <a:r>
              <a:rPr lang="en-US" dirty="0" smtClean="0">
                <a:solidFill>
                  <a:srgbClr val="0000FF"/>
                </a:solidFill>
              </a:rPr>
              <a:t>ith TRIDAS</a:t>
            </a:r>
          </a:p>
        </p:txBody>
      </p:sp>
      <p:sp>
        <p:nvSpPr>
          <p:cNvPr id="60" name="TextBox 59"/>
          <p:cNvSpPr txBox="1"/>
          <p:nvPr/>
        </p:nvSpPr>
        <p:spPr>
          <a:xfrm rot="16200000">
            <a:off x="8369438" y="2565368"/>
            <a:ext cx="11797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TO TRIDAS</a:t>
            </a:r>
            <a:endParaRPr lang="en-US" dirty="0"/>
          </a:p>
        </p:txBody>
      </p:sp>
      <p:sp>
        <p:nvSpPr>
          <p:cNvPr id="61" name="TextBox 60"/>
          <p:cNvSpPr txBox="1"/>
          <p:nvPr/>
        </p:nvSpPr>
        <p:spPr>
          <a:xfrm rot="20500460">
            <a:off x="3204061" y="2799902"/>
            <a:ext cx="8258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10GBit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59448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184</TotalTime>
  <Words>83</Words>
  <Application>Microsoft Macintosh PowerPoint</Application>
  <PresentationFormat>On-screen Show (4:3)</PresentationFormat>
  <Paragraphs>31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sergey</dc:creator>
  <cp:lastModifiedBy>sergey</cp:lastModifiedBy>
  <cp:revision>18</cp:revision>
  <dcterms:created xsi:type="dcterms:W3CDTF">2020-02-03T03:57:53Z</dcterms:created>
  <dcterms:modified xsi:type="dcterms:W3CDTF">2020-02-03T07:02:28Z</dcterms:modified>
</cp:coreProperties>
</file>